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432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Χρήστης των Windows</cp:lastModifiedBy>
  <cp:revision>39</cp:revision>
  <dcterms:created xsi:type="dcterms:W3CDTF">2020-04-25T20:59:36Z</dcterms:created>
  <dcterms:modified xsi:type="dcterms:W3CDTF">2020-05-10T10:47:12Z</dcterms:modified>
</cp:coreProperties>
</file>