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65" r:id="rId5"/>
    <p:sldId id="262" r:id="rId6"/>
    <p:sldId id="264" r:id="rId7"/>
    <p:sldId id="258" r:id="rId8"/>
    <p:sldId id="259" r:id="rId9"/>
    <p:sldId id="261" r:id="rId10"/>
    <p:sldId id="266" r:id="rId11"/>
    <p:sldId id="269" r:id="rId12"/>
    <p:sldId id="267" r:id="rId13"/>
    <p:sldId id="268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5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72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28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50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92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47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17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65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99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7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47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17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6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1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EDE3-0B3E-4156-9EB9-7D61F0FA340B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1E05C6-35D2-48B6-8E0D-BDAEEEE6CA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1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kxzHi7xgX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creativetyp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F99A65-BF21-4D2D-A15C-6F36EDC1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7"/>
            <a:ext cx="10515600" cy="176715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TEAM WORK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TRAINING COURSES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MADRID 2024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4DF8174-CE6B-40FD-9165-EFCE72A7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1" y="2208944"/>
            <a:ext cx="7643973" cy="4525987"/>
          </a:xfrm>
        </p:spPr>
      </p:pic>
    </p:spTree>
    <p:extLst>
      <p:ext uri="{BB962C8B-B14F-4D97-AF65-F5344CB8AC3E}">
        <p14:creationId xmlns:p14="http://schemas.microsoft.com/office/powerpoint/2010/main" val="422113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F8BA7E-E640-46FF-92E0-E7893641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7459C9-B78D-467C-BC6A-E92814194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5" y="365125"/>
            <a:ext cx="9669694" cy="6419797"/>
          </a:xfrm>
        </p:spPr>
      </p:pic>
    </p:spTree>
    <p:extLst>
      <p:ext uri="{BB962C8B-B14F-4D97-AF65-F5344CB8AC3E}">
        <p14:creationId xmlns:p14="http://schemas.microsoft.com/office/powerpoint/2010/main" val="306722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9DFD4E-4D3D-4D14-B911-29709106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ACTIVITIES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7A24F59-E879-410C-815D-0F46C8FCF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3" y="1352843"/>
            <a:ext cx="10407650" cy="4863021"/>
          </a:xfrm>
        </p:spPr>
      </p:pic>
    </p:spTree>
    <p:extLst>
      <p:ext uri="{BB962C8B-B14F-4D97-AF65-F5344CB8AC3E}">
        <p14:creationId xmlns:p14="http://schemas.microsoft.com/office/powerpoint/2010/main" val="29243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3353AB-83A1-493D-A065-65C8C690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ACTIVITIES</a:t>
            </a:r>
            <a:endParaRPr lang="el-GR" b="1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3E827BB5-AFFF-48AE-8FAF-730EAEF50A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21434FDB-B48F-4B6F-B492-F1CACB6E2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83354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BB3BD-E659-492F-99DF-5BB9D80E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ACTIVITIES</a:t>
            </a:r>
            <a:endParaRPr lang="el-GR" b="1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A60CB5B-A1E4-4414-BE08-8BD0AAB1F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5FD397A-3C8B-4267-BE37-6555D3767D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5" y="1761734"/>
            <a:ext cx="4912784" cy="3684588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EEEDA16-FC37-4143-A160-90D9E3068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9A6D16E5-CE22-4E7E-98DF-74ECABE76B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1761734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65795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7D730F-1F8F-4C55-A002-F09DB362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FUNNY MOMENTS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EF2CAFD9-996F-46AB-9122-7733A2AD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solidFill>
                <a:srgbClr val="FB4A18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4000" dirty="0">
                <a:solidFill>
                  <a:srgbClr val="FB4A1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MADRID 2024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2247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69A8B8-EE51-45F4-95B3-8B03707A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HOW TO BUILD A TEAM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A5B4B2-4FF1-49BE-BFDE-38342258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hlinkClick r:id="rId2"/>
              </a:rPr>
              <a:t>https://mycreativetype.com/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4162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947EA-AA5F-495F-A6AF-B02B127E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8CFB277-3E17-43EC-886D-ACE0B72AD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9" y="258138"/>
            <a:ext cx="8455631" cy="6341724"/>
          </a:xfrm>
        </p:spPr>
      </p:pic>
    </p:spTree>
    <p:extLst>
      <p:ext uri="{BB962C8B-B14F-4D97-AF65-F5344CB8AC3E}">
        <p14:creationId xmlns:p14="http://schemas.microsoft.com/office/powerpoint/2010/main" val="415511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D15EE0-C6B3-47E3-A7BE-973A5CB6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1A5F9E-BB39-45E2-A494-28D6AD34B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61" y="624110"/>
            <a:ext cx="9791272" cy="6611421"/>
          </a:xfrm>
        </p:spPr>
      </p:pic>
    </p:spTree>
    <p:extLst>
      <p:ext uri="{BB962C8B-B14F-4D97-AF65-F5344CB8AC3E}">
        <p14:creationId xmlns:p14="http://schemas.microsoft.com/office/powerpoint/2010/main" val="195591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861823-23E8-4896-9E48-0371BE57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470971F-4C90-4EA1-B9F9-68616DA5B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48" y="96962"/>
            <a:ext cx="9014717" cy="6761038"/>
          </a:xfrm>
        </p:spPr>
      </p:pic>
    </p:spTree>
    <p:extLst>
      <p:ext uri="{BB962C8B-B14F-4D97-AF65-F5344CB8AC3E}">
        <p14:creationId xmlns:p14="http://schemas.microsoft.com/office/powerpoint/2010/main" val="331166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7975AD-0D64-4683-9BE8-5D5A2DFF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23679BE-8D9F-4EF8-B4A0-06C7DC5D8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72" y="104026"/>
            <a:ext cx="9400855" cy="6649948"/>
          </a:xfrm>
        </p:spPr>
      </p:pic>
    </p:spTree>
    <p:extLst>
      <p:ext uri="{BB962C8B-B14F-4D97-AF65-F5344CB8AC3E}">
        <p14:creationId xmlns:p14="http://schemas.microsoft.com/office/powerpoint/2010/main" val="152220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381">
              <a:schemeClr val="bg2">
                <a:lumMod val="50000"/>
              </a:schemeClr>
            </a:gs>
            <a:gs pos="34518">
              <a:schemeClr val="bg2">
                <a:lumMod val="50000"/>
              </a:schemeClr>
            </a:gs>
            <a:gs pos="36000">
              <a:schemeClr val="bg2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2F2481-D0CB-46DD-8E21-29AA710B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9A7DFAD-8E80-4F66-8D16-EAA1C87E5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0" y="792597"/>
            <a:ext cx="10346077" cy="5979934"/>
          </a:xfrm>
        </p:spPr>
      </p:pic>
    </p:spTree>
    <p:extLst>
      <p:ext uri="{BB962C8B-B14F-4D97-AF65-F5344CB8AC3E}">
        <p14:creationId xmlns:p14="http://schemas.microsoft.com/office/powerpoint/2010/main" val="314367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C278A5-45F6-4FDF-B76D-B1731617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406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5004DED-AF25-485D-B434-EFC094516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" y="365126"/>
            <a:ext cx="11914640" cy="6517739"/>
          </a:xfrm>
        </p:spPr>
      </p:pic>
    </p:spTree>
    <p:extLst>
      <p:ext uri="{BB962C8B-B14F-4D97-AF65-F5344CB8AC3E}">
        <p14:creationId xmlns:p14="http://schemas.microsoft.com/office/powerpoint/2010/main" val="153747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0DE8EA-462F-4263-83B1-40112F67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Changes are for good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4F47C4A-B3F9-4344-B76B-8B0CC008B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480611023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30</Words>
  <Application>Microsoft Office PowerPoint</Application>
  <PresentationFormat>Ευρεία οθόνη</PresentationFormat>
  <Paragraphs>10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Θρόισμα</vt:lpstr>
      <vt:lpstr>TEAM WORK TRAINING COURSES MADRID 2024</vt:lpstr>
      <vt:lpstr>HOW TO BUILD A TEAM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Changes are for good</vt:lpstr>
      <vt:lpstr>Παρουσίαση του PowerPoint</vt:lpstr>
      <vt:lpstr>ACTIVITIES</vt:lpstr>
      <vt:lpstr>ACTIVITIES</vt:lpstr>
      <vt:lpstr>ACTIVITIES</vt:lpstr>
      <vt:lpstr>FUNNY MOMENTS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WORK COURSES TRAINING  MADRID 2024</dc:title>
  <dc:creator>katerina anesti</dc:creator>
  <cp:lastModifiedBy>katerina anesti</cp:lastModifiedBy>
  <cp:revision>13</cp:revision>
  <dcterms:created xsi:type="dcterms:W3CDTF">2024-02-06T16:37:51Z</dcterms:created>
  <dcterms:modified xsi:type="dcterms:W3CDTF">2024-03-10T09:30:35Z</dcterms:modified>
</cp:coreProperties>
</file>